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4" r:id="rId10"/>
    <p:sldId id="275" r:id="rId11"/>
    <p:sldId id="280" r:id="rId12"/>
    <p:sldId id="278" r:id="rId13"/>
    <p:sldId id="276" r:id="rId14"/>
    <p:sldId id="277" r:id="rId15"/>
    <p:sldId id="279" r:id="rId16"/>
    <p:sldId id="301" r:id="rId17"/>
    <p:sldId id="302" r:id="rId18"/>
    <p:sldId id="263" r:id="rId19"/>
    <p:sldId id="264" r:id="rId20"/>
    <p:sldId id="265" r:id="rId21"/>
    <p:sldId id="304" r:id="rId22"/>
    <p:sldId id="267" r:id="rId23"/>
    <p:sldId id="305" r:id="rId24"/>
    <p:sldId id="307" r:id="rId25"/>
    <p:sldId id="268" r:id="rId26"/>
    <p:sldId id="313" r:id="rId27"/>
    <p:sldId id="309" r:id="rId28"/>
    <p:sldId id="308" r:id="rId29"/>
    <p:sldId id="303" r:id="rId30"/>
    <p:sldId id="310" r:id="rId31"/>
    <p:sldId id="311" r:id="rId32"/>
    <p:sldId id="312" r:id="rId33"/>
    <p:sldId id="30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9D3BBA-9A16-4431-BF78-283A25C9087F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AF5FC0-1C36-455F-AF03-BA3940E6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25CDF-AF02-4B24-BD39-85AA10ECDD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D88A8-FF37-4D7F-8068-3A48347526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F0FC7A-CEF5-488C-BD84-AC3220E6FD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36291-B8BF-4403-A330-86FD95B1AB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51447B-0C8B-4F85-A0E4-79A2266F0D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4344B-C781-4AE3-987A-475E7DCFD2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79671-8D07-4663-861B-61A3C435A7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D6955-E41F-46AB-83C5-4E629F41AE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5FD20-3442-4270-8E6E-0597F24206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8B700-6194-4D55-BD82-BF74F18D66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3A4F2-8A44-4AA9-BE18-E816436FB5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40695-E6A9-4F29-A2C3-CFC1F1DA6C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AE821-C1A7-4906-8222-1D0732EF2B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66799-2ECB-4382-A946-221D9A53FA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88646-7A8A-4118-9D82-54C38E11A7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F2A57-1CCB-4AB8-BEF3-2D86349EA7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05B7A-24E6-42DE-826E-6BD2F1BEC6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0A3A7-4D83-4AB3-9251-23EAD5A093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28F90-F59D-4F91-AA86-FBDA78B9A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DB482-D63A-4AC7-8945-C18DABA90C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E9A0C-F1F2-4D60-89CC-CA2A55FC5F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8EB80-AE8A-4FCD-8ECA-0C6A058FFA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0DB98-F8BB-4F1D-9733-9E462B85E6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B6394-F80F-4256-A5A0-9F9F4EF0A5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1070F-7B8A-4F9C-9160-89B66D4F5E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D0194-93C8-43EC-8263-CD262EA007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A8683-C614-4BED-993B-8BAB6A5E95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EE152-BF4C-4D8A-9170-D405BEC39A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EF1D3-54F2-43BF-A765-2B9E6A3A00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A1A5-4D90-4FDC-AB7D-C95756DDF652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918E-9F6A-421B-9FE5-210312D8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6E51-6C57-4B6B-AC64-B768A6AAA787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5DCC-138D-48B7-8734-B5DE4D10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6076-B7A9-4354-BB68-E2EABE04CCCB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423D-5B0E-4642-8016-80CC6BCC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10CB-ECE4-42EF-9B4A-BAED400A4F06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18BE-84C3-4709-9D2F-C872CAED2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812D-8009-41F7-AFEC-BA6ACC4D4673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BB5A-3B03-40E4-834A-7B452174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AA45-3319-4DCB-8290-CAA8B1F5A88C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2B8C-A101-4D78-BA74-F9A25E4A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F01F-D4B8-41C2-AB5F-187C6356A129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5388-6D8E-45C1-8B51-D34A45511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46A6-90E0-4C81-BFBF-A7492B7B128F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7F75-D80E-45B0-9236-6F4B4711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16F5-FCAC-4031-A1C2-2C5FC2B8EDAE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6F6B-C93C-4CBA-8BE4-19984CCDA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1FD4-C67C-43B6-999B-CAF84C8F4099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7251-8F57-495C-916B-BB49B0ED7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BD64-16B1-471E-AF46-53F2ED469638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1E45-7822-41A8-B5AB-32CFBC233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C0EE54-8E8E-4418-A04F-2C90BF4DF280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808C6A-1A0E-4106-9008-055F356B2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-72" charset="2"/>
        <a:buChar char="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-72" charset="2"/>
        <a:buChar char="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-72" charset="2"/>
        <a:buChar char=""/>
        <a:defRPr sz="22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-72" charset="2"/>
        <a:buChar char="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72" charset="2"/>
        <a:buChar char="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Safety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in the AgriScience classroom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PPE</a:t>
            </a: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708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Footwear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Hearing Protection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Dust or particle mask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Face shield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Safety glasses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Gloves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Apron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057400"/>
            <a:ext cx="3022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PPE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Footwear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Hearing Protection</a:t>
            </a:r>
          </a:p>
          <a:p>
            <a:pPr eaLnBrk="1" hangingPunct="1"/>
            <a:r>
              <a:rPr lang="en-US" smtClean="0"/>
              <a:t>Dust or particle mask</a:t>
            </a:r>
          </a:p>
          <a:p>
            <a:pPr eaLnBrk="1" hangingPunct="1"/>
            <a:r>
              <a:rPr lang="en-US" smtClean="0"/>
              <a:t>Face shield</a:t>
            </a:r>
          </a:p>
          <a:p>
            <a:pPr eaLnBrk="1" hangingPunct="1"/>
            <a:r>
              <a:rPr lang="en-US" smtClean="0"/>
              <a:t>Safety glasses</a:t>
            </a:r>
          </a:p>
          <a:p>
            <a:pPr eaLnBrk="1" hangingPunct="1"/>
            <a:r>
              <a:rPr lang="en-US" smtClean="0"/>
              <a:t>Gloves</a:t>
            </a:r>
          </a:p>
          <a:p>
            <a:pPr eaLnBrk="1" hangingPunct="1"/>
            <a:r>
              <a:rPr lang="en-US" smtClean="0"/>
              <a:t>Apron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953000"/>
            <a:ext cx="26876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PPE</a:t>
            </a: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Footwear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Hearing Protection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Dust or particle mask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Face shield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Safety glasses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Gloves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Apron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PPE</a:t>
            </a: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Footwear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Hearing Protection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Dust or particle mask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Face shield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Safety glasses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Gloves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Apron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343400"/>
            <a:ext cx="16097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PPE</a:t>
            </a: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Footwear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Hearing Protection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Dust or particle mask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Face shield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Safety glasses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Gloves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Apron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143000"/>
            <a:ext cx="2190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PPE</a:t>
            </a: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Footwear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Hearing Protection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Dust or particle mask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Face shield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Safety glasses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Gloves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Apron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Lifting and Carrying Safety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Always lift using your legs</a:t>
            </a:r>
          </a:p>
          <a:p>
            <a:pPr eaLnBrk="1" hangingPunct="1"/>
            <a:r>
              <a:rPr lang="en-US" smtClean="0"/>
              <a:t>Keep spine straight</a:t>
            </a:r>
          </a:p>
          <a:p>
            <a:pPr eaLnBrk="1" hangingPunct="1"/>
            <a:r>
              <a:rPr lang="en-US" smtClean="0"/>
              <a:t>Have clear path of travel</a:t>
            </a:r>
          </a:p>
          <a:p>
            <a:pPr eaLnBrk="1" hangingPunct="1"/>
            <a:r>
              <a:rPr lang="en-US" smtClean="0"/>
              <a:t>Wear proper footwear</a:t>
            </a:r>
          </a:p>
          <a:p>
            <a:pPr eaLnBrk="1" hangingPunct="1"/>
            <a:r>
              <a:rPr lang="en-US" smtClean="0"/>
              <a:t>Know your limits!</a:t>
            </a:r>
          </a:p>
          <a:p>
            <a:pPr eaLnBrk="1" hangingPunct="1"/>
            <a:r>
              <a:rPr lang="en-US" smtClean="0"/>
              <a:t>Ask for help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338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Fire Safety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Watch for potential hazards</a:t>
            </a:r>
          </a:p>
          <a:p>
            <a:pPr eaLnBrk="1" hangingPunct="1"/>
            <a:r>
              <a:rPr lang="en-US" smtClean="0"/>
              <a:t>Know locations of fire extinguishers</a:t>
            </a:r>
          </a:p>
          <a:p>
            <a:pPr eaLnBrk="1" hangingPunct="1"/>
            <a:r>
              <a:rPr lang="en-US" smtClean="0"/>
              <a:t>Change batteries in smoke detectors</a:t>
            </a:r>
          </a:p>
          <a:p>
            <a:pPr eaLnBrk="1" hangingPunct="1"/>
            <a:r>
              <a:rPr lang="en-US" smtClean="0"/>
              <a:t>Pre-plan escape routes</a:t>
            </a:r>
          </a:p>
          <a:p>
            <a:pPr eaLnBrk="1" hangingPunct="1"/>
            <a:r>
              <a:rPr lang="en-US" smtClean="0"/>
              <a:t>Don’t be a hero</a:t>
            </a:r>
          </a:p>
          <a:p>
            <a:pPr eaLnBrk="1" hangingPunct="1"/>
            <a:r>
              <a:rPr lang="en-US" smtClean="0"/>
              <a:t>Alert others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200400"/>
            <a:ext cx="2362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Hand Tools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 without power, they can still be dangerous</a:t>
            </a:r>
          </a:p>
          <a:p>
            <a:pPr eaLnBrk="1" hangingPunct="1"/>
            <a:r>
              <a:rPr lang="en-US" smtClean="0"/>
              <a:t>Keep them in good condition</a:t>
            </a:r>
          </a:p>
          <a:p>
            <a:pPr eaLnBrk="1" hangingPunct="1"/>
            <a:r>
              <a:rPr lang="en-US" smtClean="0"/>
              <a:t>Keep all blades sharp</a:t>
            </a:r>
          </a:p>
          <a:p>
            <a:pPr eaLnBrk="1" hangingPunct="1"/>
            <a:r>
              <a:rPr lang="en-US" smtClean="0"/>
              <a:t>Watch out for excessive rust</a:t>
            </a:r>
          </a:p>
          <a:p>
            <a:pPr eaLnBrk="1" hangingPunct="1"/>
            <a:r>
              <a:rPr lang="en-US" smtClean="0"/>
              <a:t>Store properly</a:t>
            </a:r>
          </a:p>
          <a:p>
            <a:pPr eaLnBrk="1" hangingPunct="1"/>
            <a:r>
              <a:rPr lang="en-US" smtClean="0"/>
              <a:t>Use the proper tool for the job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Eye PPE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294188"/>
            <a:ext cx="28194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Power Hand Tools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Danger sources: moving parts, electricity, sharp blades, heavy</a:t>
            </a:r>
          </a:p>
          <a:p>
            <a:pPr eaLnBrk="1" hangingPunct="1"/>
            <a:r>
              <a:rPr lang="en-US" smtClean="0"/>
              <a:t>Wear proper PPE when using power tools</a:t>
            </a:r>
          </a:p>
          <a:p>
            <a:pPr eaLnBrk="1" hangingPunct="1"/>
            <a:r>
              <a:rPr lang="en-US" smtClean="0"/>
              <a:t>Keep work area clean</a:t>
            </a:r>
          </a:p>
          <a:p>
            <a:pPr eaLnBrk="1" hangingPunct="1"/>
            <a:r>
              <a:rPr lang="en-US" smtClean="0"/>
              <a:t>Plan your work</a:t>
            </a:r>
          </a:p>
          <a:p>
            <a:pPr eaLnBrk="1" hangingPunct="1"/>
            <a:r>
              <a:rPr lang="en-US" smtClean="0"/>
              <a:t>Inventory risks</a:t>
            </a:r>
          </a:p>
          <a:p>
            <a:pPr eaLnBrk="1" hangingPunct="1"/>
            <a:r>
              <a:rPr lang="en-US" smtClean="0"/>
              <a:t>Never use around water</a:t>
            </a:r>
          </a:p>
          <a:p>
            <a:pPr eaLnBrk="1" hangingPunct="1"/>
            <a:r>
              <a:rPr lang="en-US" smtClean="0"/>
              <a:t>Check cords for fraying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Eye and Ear PPE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b="28571"/>
          <a:stretch>
            <a:fillRect/>
          </a:stretch>
        </p:blipFill>
        <p:spPr bwMode="auto">
          <a:xfrm>
            <a:off x="5029200" y="3733800"/>
            <a:ext cx="3844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Opening Activity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3600" smtClean="0"/>
              <a:t>In your own words define “safety”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-7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Garden Tools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sure handles are not cracked</a:t>
            </a:r>
          </a:p>
          <a:p>
            <a:pPr eaLnBrk="1" hangingPunct="1"/>
            <a:r>
              <a:rPr lang="en-US" smtClean="0"/>
              <a:t>Always lean upright when not in use</a:t>
            </a:r>
          </a:p>
          <a:p>
            <a:pPr eaLnBrk="1" hangingPunct="1"/>
            <a:r>
              <a:rPr lang="en-US" smtClean="0"/>
              <a:t>Always make sure sharp ends pointed away from people</a:t>
            </a:r>
          </a:p>
          <a:p>
            <a:pPr eaLnBrk="1" hangingPunct="1"/>
            <a:r>
              <a:rPr lang="en-US" smtClean="0"/>
              <a:t>Never raise above knee level</a:t>
            </a:r>
          </a:p>
          <a:p>
            <a:pPr eaLnBrk="1" hangingPunct="1"/>
            <a:r>
              <a:rPr lang="en-US" smtClean="0"/>
              <a:t>Store in proper place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Wear appropriate PPE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759325"/>
            <a:ext cx="26003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First Aid and CPR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Aid:  The initial care given to an injured or ill individual until professional help is available</a:t>
            </a:r>
          </a:p>
          <a:p>
            <a:pPr eaLnBrk="1" hangingPunct="1"/>
            <a:r>
              <a:rPr lang="en-US" smtClean="0"/>
              <a:t>CPR:  Cardiopulmonary resuscitation</a:t>
            </a:r>
          </a:p>
          <a:p>
            <a:pPr eaLnBrk="1" hangingPunct="1"/>
            <a:r>
              <a:rPr lang="en-US" smtClean="0"/>
              <a:t>Get trained</a:t>
            </a:r>
          </a:p>
          <a:p>
            <a:pPr eaLnBrk="1" hangingPunct="1"/>
            <a:r>
              <a:rPr lang="en-US" smtClean="0"/>
              <a:t>Practice</a:t>
            </a:r>
          </a:p>
          <a:p>
            <a:pPr eaLnBrk="1" hangingPunct="1"/>
            <a:r>
              <a:rPr lang="en-US" smtClean="0"/>
              <a:t>Have a well stocked kit on hand</a:t>
            </a:r>
          </a:p>
          <a:p>
            <a:pPr eaLnBrk="1" hangingPunct="1"/>
            <a:r>
              <a:rPr lang="en-US" smtClean="0"/>
              <a:t>Only do what you know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Electrical Safety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Watch for frayed power cords</a:t>
            </a:r>
          </a:p>
          <a:p>
            <a:pPr eaLnBrk="1" hangingPunct="1"/>
            <a:r>
              <a:rPr lang="en-US" smtClean="0"/>
              <a:t>Water and electricity do NOT mix</a:t>
            </a:r>
          </a:p>
          <a:p>
            <a:pPr eaLnBrk="1" hangingPunct="1"/>
            <a:r>
              <a:rPr lang="en-US" smtClean="0"/>
              <a:t>Make sure machines are unplugged before working on them</a:t>
            </a:r>
          </a:p>
          <a:p>
            <a:pPr eaLnBrk="1" hangingPunct="1"/>
            <a:r>
              <a:rPr lang="en-US" smtClean="0"/>
              <a:t>Always wear rubber-soled shoes</a:t>
            </a:r>
          </a:p>
          <a:p>
            <a:pPr eaLnBrk="1" hangingPunct="1"/>
            <a:endParaRPr lang="en-US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19600"/>
            <a:ext cx="2362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12700"/>
            <a:ext cx="86106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Chemical Safety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using chemicals, first read MSDS</a:t>
            </a:r>
          </a:p>
          <a:p>
            <a:pPr eaLnBrk="1" hangingPunct="1"/>
            <a:r>
              <a:rPr lang="en-US" smtClean="0"/>
              <a:t>MSDS:  Material Safety Data Sheet</a:t>
            </a:r>
          </a:p>
          <a:p>
            <a:pPr eaLnBrk="1" hangingPunct="1"/>
            <a:r>
              <a:rPr lang="en-US" smtClean="0"/>
              <a:t>Read labels for warnings</a:t>
            </a:r>
          </a:p>
          <a:p>
            <a:pPr eaLnBrk="1" hangingPunct="1"/>
            <a:r>
              <a:rPr lang="en-US" smtClean="0"/>
              <a:t>Obey all warnings</a:t>
            </a:r>
          </a:p>
          <a:p>
            <a:pPr eaLnBrk="1" hangingPunct="1"/>
            <a:r>
              <a:rPr lang="en-US" smtClean="0"/>
              <a:t>Dispose of all chemicals properly</a:t>
            </a:r>
          </a:p>
          <a:p>
            <a:pPr eaLnBrk="1" hangingPunct="1"/>
            <a:r>
              <a:rPr lang="en-US" smtClean="0"/>
              <a:t>Store chemicals according to their instructions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  <a:cs typeface="+mj-cs"/>
              </a:rPr>
              <a:t>NFPA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Fire Protection Association</a:t>
            </a:r>
          </a:p>
          <a:p>
            <a:pPr lvl="1" eaLnBrk="1" hangingPunct="1"/>
            <a:r>
              <a:rPr lang="en-US" smtClean="0"/>
              <a:t>reduce the worldwide burden of fire and other hazards on the quality of life by providing and advocating consensus codes and standards, research, training, and education.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  <a:cs typeface="+mj-cs"/>
              </a:rPr>
              <a:t>NFPA</a:t>
            </a:r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04913"/>
            <a:ext cx="8170863" cy="56530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Safety Symbols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418"/>
          <a:stretch>
            <a:fillRect/>
          </a:stretch>
        </p:blipFill>
        <p:spPr>
          <a:xfrm>
            <a:off x="990600" y="1296988"/>
            <a:ext cx="7162800" cy="50276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When an Accident Occurs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Remove yourself from the dangerous situation if possible</a:t>
            </a:r>
          </a:p>
          <a:p>
            <a:pPr eaLnBrk="1" hangingPunct="1"/>
            <a:r>
              <a:rPr lang="en-US" smtClean="0"/>
              <a:t>Alert others to the danger</a:t>
            </a:r>
          </a:p>
          <a:p>
            <a:pPr eaLnBrk="1" hangingPunct="1"/>
            <a:r>
              <a:rPr lang="en-US" smtClean="0"/>
              <a:t>Alert your instructor to ALL accidents, no matter how minor</a:t>
            </a:r>
          </a:p>
          <a:p>
            <a:pPr eaLnBrk="1" hangingPunct="1"/>
            <a:r>
              <a:rPr lang="en-US" smtClean="0"/>
              <a:t>Seek first aid or medical care if necessary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 t="12355" b="16846"/>
          <a:stretch>
            <a:fillRect/>
          </a:stretch>
        </p:blipFill>
        <p:spPr bwMode="auto">
          <a:xfrm>
            <a:off x="3429000" y="4651375"/>
            <a:ext cx="2286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Textbook Definition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Safety – the condition of being free of harm and danger; preventing injury and loss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4476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7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Book Antiqua" pitchFamily="-72" charset="0"/>
              </a:rPr>
              <a:t>Agriscience. Turner (2010)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  <a:cs typeface="+mj-cs"/>
              </a:rPr>
              <a:t>Risk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risk?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How do we define it?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  <a:cs typeface="+mj-cs"/>
              </a:rPr>
              <a:t>Risk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possibility of loss or injury</a:t>
            </a: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someone or something that creates or suggests a hazard </a:t>
            </a:r>
          </a:p>
          <a:p>
            <a:pPr eaLnBrk="1" hangingPunct="1">
              <a:buFont typeface="Wingdings 2" pitchFamily="-72" charset="2"/>
              <a:buNone/>
            </a:pPr>
            <a:endParaRPr lang="en-US" i="1" smtClean="0"/>
          </a:p>
          <a:p>
            <a:pPr eaLnBrk="1" hangingPunct="1"/>
            <a:r>
              <a:rPr lang="en-US" smtClean="0"/>
              <a:t>the chance of loss or the perils to the subject matter of an insurance contract; </a:t>
            </a:r>
            <a:r>
              <a:rPr lang="en-US" i="1" smtClean="0"/>
              <a:t>also</a:t>
            </a:r>
            <a:r>
              <a:rPr lang="en-US" smtClean="0"/>
              <a:t> </a:t>
            </a:r>
            <a:r>
              <a:rPr lang="en-US" b="1" smtClean="0"/>
              <a:t>:</a:t>
            </a:r>
            <a:r>
              <a:rPr lang="en-US" smtClean="0"/>
              <a:t> the degree of probability of such loss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  <a:cs typeface="+mj-cs"/>
              </a:rPr>
              <a:t>Risk Management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Risk management</a:t>
            </a:r>
            <a:r>
              <a:rPr lang="en-US" smtClean="0"/>
              <a:t> is the identification, assessment, and prioritization of risks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talk through this… what does this mean?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Safety Quiz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score of 100% is required to pass this course…</a:t>
            </a:r>
            <a:r>
              <a:rPr lang="en-US" sz="1800" smtClean="0"/>
              <a:t>no exceptions!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Proper Dress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Clothes worn in the AgriScience classroom should be:</a:t>
            </a:r>
          </a:p>
          <a:p>
            <a:pPr lvl="1" eaLnBrk="1" hangingPunct="1"/>
            <a:r>
              <a:rPr lang="en-US" smtClean="0"/>
              <a:t>Comfortable</a:t>
            </a:r>
          </a:p>
          <a:p>
            <a:pPr lvl="1" eaLnBrk="1" hangingPunct="1"/>
            <a:r>
              <a:rPr lang="en-US" smtClean="0"/>
              <a:t>Weather appropriate</a:t>
            </a:r>
          </a:p>
          <a:p>
            <a:pPr lvl="1" eaLnBrk="1" hangingPunct="1"/>
            <a:r>
              <a:rPr lang="en-US" smtClean="0"/>
              <a:t>Properly fitting</a:t>
            </a:r>
          </a:p>
          <a:p>
            <a:pPr lvl="1" eaLnBrk="1" hangingPunct="1"/>
            <a:r>
              <a:rPr lang="en-US" smtClean="0"/>
              <a:t>Durable</a:t>
            </a:r>
          </a:p>
          <a:p>
            <a:pPr lvl="1" eaLnBrk="1" hangingPunct="1"/>
            <a:r>
              <a:rPr lang="en-US" smtClean="0"/>
              <a:t>Able to get wet or dirty</a:t>
            </a:r>
          </a:p>
          <a:p>
            <a:pPr lvl="1" eaLnBrk="1" hangingPunct="1"/>
            <a:r>
              <a:rPr lang="en-US" smtClean="0"/>
              <a:t>Allows free range of motion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Proper Dress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 clothing and accessories that:</a:t>
            </a:r>
          </a:p>
          <a:p>
            <a:pPr lvl="1" eaLnBrk="1" hangingPunct="1"/>
            <a:r>
              <a:rPr lang="en-US" smtClean="0"/>
              <a:t>Are loose fitting</a:t>
            </a:r>
          </a:p>
          <a:p>
            <a:pPr lvl="1" eaLnBrk="1" hangingPunct="1"/>
            <a:r>
              <a:rPr lang="en-US" smtClean="0"/>
              <a:t>Too tight</a:t>
            </a:r>
          </a:p>
          <a:p>
            <a:pPr lvl="1" eaLnBrk="1" hangingPunct="1"/>
            <a:r>
              <a:rPr lang="en-US" smtClean="0"/>
              <a:t>Have things dangling from them</a:t>
            </a:r>
          </a:p>
          <a:p>
            <a:pPr lvl="1" eaLnBrk="1" hangingPunct="1"/>
            <a:r>
              <a:rPr lang="en-US" smtClean="0"/>
              <a:t>Are prone to tearing or damage</a:t>
            </a:r>
          </a:p>
          <a:p>
            <a:pPr lvl="1" eaLnBrk="1" hangingPunct="1"/>
            <a:r>
              <a:rPr lang="en-US" smtClean="0"/>
              <a:t>Don’t clean easily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 r="43590"/>
          <a:stretch>
            <a:fillRect/>
          </a:stretch>
        </p:blipFill>
        <p:spPr bwMode="auto">
          <a:xfrm>
            <a:off x="152400" y="3810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26193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52400"/>
            <a:ext cx="23431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429000"/>
            <a:ext cx="2057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648200"/>
            <a:ext cx="2800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800600"/>
            <a:ext cx="24479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Work Area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Neat and clear of clutter</a:t>
            </a:r>
          </a:p>
          <a:p>
            <a:pPr eaLnBrk="1" hangingPunct="1"/>
            <a:r>
              <a:rPr lang="en-US" smtClean="0"/>
              <a:t>Tools easily accessible</a:t>
            </a:r>
          </a:p>
          <a:p>
            <a:pPr eaLnBrk="1" hangingPunct="1"/>
            <a:r>
              <a:rPr lang="en-US" smtClean="0"/>
              <a:t>Tools put back in proper place when finished</a:t>
            </a:r>
          </a:p>
          <a:p>
            <a:pPr eaLnBrk="1" hangingPunct="1"/>
            <a:r>
              <a:rPr lang="en-US" smtClean="0"/>
              <a:t>Scrap materials placed in proper receptacle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657600"/>
            <a:ext cx="40386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PPE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smtClean="0"/>
              <a:t>ersonal 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smtClean="0"/>
              <a:t>rotection </a:t>
            </a:r>
            <a:r>
              <a:rPr lang="en-US" smtClean="0">
                <a:solidFill>
                  <a:srgbClr val="FF0000"/>
                </a:solidFill>
              </a:rPr>
              <a:t>E</a:t>
            </a:r>
            <a:r>
              <a:rPr lang="en-US" smtClean="0"/>
              <a:t>quipment!</a:t>
            </a:r>
          </a:p>
          <a:p>
            <a:pPr eaLnBrk="1" hangingPunct="1"/>
            <a:r>
              <a:rPr lang="en-US" smtClean="0"/>
              <a:t>Task specific protection must be worn whenever physical harm is possible</a:t>
            </a:r>
          </a:p>
          <a:p>
            <a:pPr lvl="1" eaLnBrk="1" hangingPunct="1"/>
            <a:r>
              <a:rPr lang="en-US" smtClean="0"/>
              <a:t>Must be worn whenever appropriate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PPE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Footwear</a:t>
            </a:r>
          </a:p>
          <a:p>
            <a:pPr eaLnBrk="1" hangingPunct="1"/>
            <a:r>
              <a:rPr lang="en-US" smtClean="0"/>
              <a:t>Hearing Protection</a:t>
            </a:r>
          </a:p>
          <a:p>
            <a:pPr eaLnBrk="1" hangingPunct="1"/>
            <a:r>
              <a:rPr lang="en-US" smtClean="0"/>
              <a:t>Dust or particle mask</a:t>
            </a:r>
          </a:p>
          <a:p>
            <a:pPr eaLnBrk="1" hangingPunct="1"/>
            <a:r>
              <a:rPr lang="en-US" smtClean="0"/>
              <a:t>Face shield</a:t>
            </a:r>
          </a:p>
          <a:p>
            <a:pPr eaLnBrk="1" hangingPunct="1"/>
            <a:r>
              <a:rPr lang="en-US" smtClean="0"/>
              <a:t>Safety glasses</a:t>
            </a:r>
          </a:p>
          <a:p>
            <a:pPr eaLnBrk="1" hangingPunct="1"/>
            <a:r>
              <a:rPr lang="en-US" smtClean="0"/>
              <a:t>Gloves</a:t>
            </a:r>
          </a:p>
          <a:p>
            <a:pPr eaLnBrk="1" hangingPunct="1"/>
            <a:r>
              <a:rPr lang="en-US" smtClean="0"/>
              <a:t>Apron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657600"/>
            <a:ext cx="4010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465</TotalTime>
  <Words>581</Words>
  <Application>Microsoft Office PowerPoint</Application>
  <PresentationFormat>On-screen Show (4:3)</PresentationFormat>
  <Paragraphs>171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ＭＳ Ｐゴシック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Lee Friedlander</dc:creator>
  <cp:lastModifiedBy>cienega</cp:lastModifiedBy>
  <cp:revision>28</cp:revision>
  <dcterms:created xsi:type="dcterms:W3CDTF">2011-12-11T22:43:59Z</dcterms:created>
  <dcterms:modified xsi:type="dcterms:W3CDTF">2012-08-20T14:51:34Z</dcterms:modified>
</cp:coreProperties>
</file>